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61" r:id="rId19"/>
    <p:sldId id="273" r:id="rId20"/>
    <p:sldId id="274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62" y="4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B4BF1-0797-4A07-A972-CA2B5F175CF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081F52-2F8B-4290-844F-4AE119623535}">
      <dgm:prSet/>
      <dgm:spPr/>
      <dgm:t>
        <a:bodyPr/>
        <a:lstStyle/>
        <a:p>
          <a:r>
            <a:rPr lang="hr-HR" i="1"/>
            <a:t>Izdvojite države s najstarijim stanovništvom u Europi.</a:t>
          </a:r>
          <a:endParaRPr lang="en-US"/>
        </a:p>
      </dgm:t>
    </dgm:pt>
    <dgm:pt modelId="{549DE732-1321-4B62-9A6B-2CDD752FC169}" type="parTrans" cxnId="{A27C92F5-EEBD-4E17-8514-54B3188A304D}">
      <dgm:prSet/>
      <dgm:spPr/>
      <dgm:t>
        <a:bodyPr/>
        <a:lstStyle/>
        <a:p>
          <a:endParaRPr lang="en-US"/>
        </a:p>
      </dgm:t>
    </dgm:pt>
    <dgm:pt modelId="{94EDD832-3392-4924-AE6E-976A8BB0DDE2}" type="sibTrans" cxnId="{A27C92F5-EEBD-4E17-8514-54B3188A304D}">
      <dgm:prSet/>
      <dgm:spPr/>
      <dgm:t>
        <a:bodyPr/>
        <a:lstStyle/>
        <a:p>
          <a:endParaRPr lang="en-US"/>
        </a:p>
      </dgm:t>
    </dgm:pt>
    <dgm:pt modelId="{011B2DDF-5E20-4981-8BB9-0DA59496DC7E}">
      <dgm:prSet/>
      <dgm:spPr/>
      <dgm:t>
        <a:bodyPr/>
        <a:lstStyle/>
        <a:p>
          <a:r>
            <a:rPr lang="hr-HR" i="1"/>
            <a:t>Izdvojite države s najmlađim stanovništvom u Europi.</a:t>
          </a:r>
          <a:endParaRPr lang="en-US"/>
        </a:p>
      </dgm:t>
    </dgm:pt>
    <dgm:pt modelId="{C74BE865-FF1A-4B4F-AB51-3AF7A4EDCAE7}" type="parTrans" cxnId="{811EB7EB-72D7-49DB-A5C5-56DF278FDCAE}">
      <dgm:prSet/>
      <dgm:spPr/>
      <dgm:t>
        <a:bodyPr/>
        <a:lstStyle/>
        <a:p>
          <a:endParaRPr lang="en-US"/>
        </a:p>
      </dgm:t>
    </dgm:pt>
    <dgm:pt modelId="{10FAC9B9-9F17-4F98-A955-086C6E5E7EAE}" type="sibTrans" cxnId="{811EB7EB-72D7-49DB-A5C5-56DF278FDCAE}">
      <dgm:prSet/>
      <dgm:spPr/>
      <dgm:t>
        <a:bodyPr/>
        <a:lstStyle/>
        <a:p>
          <a:endParaRPr lang="en-US"/>
        </a:p>
      </dgm:t>
    </dgm:pt>
    <dgm:pt modelId="{910073C9-6DDB-4D95-873F-C61998B42A68}" type="pres">
      <dgm:prSet presAssocID="{388B4BF1-0797-4A07-A972-CA2B5F175C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7FB9CC-7866-4CEF-AABF-BCC30CFDD470}" type="pres">
      <dgm:prSet presAssocID="{D6081F52-2F8B-4290-844F-4AE119623535}" presName="hierRoot1" presStyleCnt="0"/>
      <dgm:spPr/>
    </dgm:pt>
    <dgm:pt modelId="{AA67F1E4-0152-48A7-BA88-D5944DDA77A8}" type="pres">
      <dgm:prSet presAssocID="{D6081F52-2F8B-4290-844F-4AE119623535}" presName="composite" presStyleCnt="0"/>
      <dgm:spPr/>
    </dgm:pt>
    <dgm:pt modelId="{0E72FECE-775F-4BDD-9604-CBB5B518C2A1}" type="pres">
      <dgm:prSet presAssocID="{D6081F52-2F8B-4290-844F-4AE119623535}" presName="background" presStyleLbl="node0" presStyleIdx="0" presStyleCnt="2"/>
      <dgm:spPr/>
    </dgm:pt>
    <dgm:pt modelId="{B19A124D-7B2F-4B04-A998-2E51E69D5364}" type="pres">
      <dgm:prSet presAssocID="{D6081F52-2F8B-4290-844F-4AE119623535}" presName="text" presStyleLbl="fgAcc0" presStyleIdx="0" presStyleCnt="2">
        <dgm:presLayoutVars>
          <dgm:chPref val="3"/>
        </dgm:presLayoutVars>
      </dgm:prSet>
      <dgm:spPr/>
    </dgm:pt>
    <dgm:pt modelId="{F8109828-3966-4844-8F55-8D24FC8CB724}" type="pres">
      <dgm:prSet presAssocID="{D6081F52-2F8B-4290-844F-4AE119623535}" presName="hierChild2" presStyleCnt="0"/>
      <dgm:spPr/>
    </dgm:pt>
    <dgm:pt modelId="{3AAD23C0-FEF0-43F0-814D-DC4A826C54FA}" type="pres">
      <dgm:prSet presAssocID="{011B2DDF-5E20-4981-8BB9-0DA59496DC7E}" presName="hierRoot1" presStyleCnt="0"/>
      <dgm:spPr/>
    </dgm:pt>
    <dgm:pt modelId="{C3A27B84-2F00-4EC8-A6CE-3B5C216AA1B1}" type="pres">
      <dgm:prSet presAssocID="{011B2DDF-5E20-4981-8BB9-0DA59496DC7E}" presName="composite" presStyleCnt="0"/>
      <dgm:spPr/>
    </dgm:pt>
    <dgm:pt modelId="{DCA589B3-265A-44B0-8D51-D41B31716AEA}" type="pres">
      <dgm:prSet presAssocID="{011B2DDF-5E20-4981-8BB9-0DA59496DC7E}" presName="background" presStyleLbl="node0" presStyleIdx="1" presStyleCnt="2"/>
      <dgm:spPr/>
    </dgm:pt>
    <dgm:pt modelId="{C9417967-D2B8-48CE-96D6-A8818A484778}" type="pres">
      <dgm:prSet presAssocID="{011B2DDF-5E20-4981-8BB9-0DA59496DC7E}" presName="text" presStyleLbl="fgAcc0" presStyleIdx="1" presStyleCnt="2">
        <dgm:presLayoutVars>
          <dgm:chPref val="3"/>
        </dgm:presLayoutVars>
      </dgm:prSet>
      <dgm:spPr/>
    </dgm:pt>
    <dgm:pt modelId="{0BF8911B-7503-4608-9484-7C73527F8255}" type="pres">
      <dgm:prSet presAssocID="{011B2DDF-5E20-4981-8BB9-0DA59496DC7E}" presName="hierChild2" presStyleCnt="0"/>
      <dgm:spPr/>
    </dgm:pt>
  </dgm:ptLst>
  <dgm:cxnLst>
    <dgm:cxn modelId="{C58F0703-DF8D-4E3B-98DA-65FDDB749D66}" type="presOf" srcId="{388B4BF1-0797-4A07-A972-CA2B5F175CFE}" destId="{910073C9-6DDB-4D95-873F-C61998B42A68}" srcOrd="0" destOrd="0" presId="urn:microsoft.com/office/officeart/2005/8/layout/hierarchy1"/>
    <dgm:cxn modelId="{AA98B820-ED84-4118-AA79-7C5B525A5075}" type="presOf" srcId="{D6081F52-2F8B-4290-844F-4AE119623535}" destId="{B19A124D-7B2F-4B04-A998-2E51E69D5364}" srcOrd="0" destOrd="0" presId="urn:microsoft.com/office/officeart/2005/8/layout/hierarchy1"/>
    <dgm:cxn modelId="{60565692-EF83-4D9E-9F93-18CF6761FA26}" type="presOf" srcId="{011B2DDF-5E20-4981-8BB9-0DA59496DC7E}" destId="{C9417967-D2B8-48CE-96D6-A8818A484778}" srcOrd="0" destOrd="0" presId="urn:microsoft.com/office/officeart/2005/8/layout/hierarchy1"/>
    <dgm:cxn modelId="{811EB7EB-72D7-49DB-A5C5-56DF278FDCAE}" srcId="{388B4BF1-0797-4A07-A972-CA2B5F175CFE}" destId="{011B2DDF-5E20-4981-8BB9-0DA59496DC7E}" srcOrd="1" destOrd="0" parTransId="{C74BE865-FF1A-4B4F-AB51-3AF7A4EDCAE7}" sibTransId="{10FAC9B9-9F17-4F98-A955-086C6E5E7EAE}"/>
    <dgm:cxn modelId="{A27C92F5-EEBD-4E17-8514-54B3188A304D}" srcId="{388B4BF1-0797-4A07-A972-CA2B5F175CFE}" destId="{D6081F52-2F8B-4290-844F-4AE119623535}" srcOrd="0" destOrd="0" parTransId="{549DE732-1321-4B62-9A6B-2CDD752FC169}" sibTransId="{94EDD832-3392-4924-AE6E-976A8BB0DDE2}"/>
    <dgm:cxn modelId="{5205B32A-074E-45D8-BC3F-4076DE78C2B4}" type="presParOf" srcId="{910073C9-6DDB-4D95-873F-C61998B42A68}" destId="{277FB9CC-7866-4CEF-AABF-BCC30CFDD470}" srcOrd="0" destOrd="0" presId="urn:microsoft.com/office/officeart/2005/8/layout/hierarchy1"/>
    <dgm:cxn modelId="{E63A191E-F705-4646-A658-4EBEB5A8D10C}" type="presParOf" srcId="{277FB9CC-7866-4CEF-AABF-BCC30CFDD470}" destId="{AA67F1E4-0152-48A7-BA88-D5944DDA77A8}" srcOrd="0" destOrd="0" presId="urn:microsoft.com/office/officeart/2005/8/layout/hierarchy1"/>
    <dgm:cxn modelId="{D80161E8-3E30-424A-B33F-093A79A6054D}" type="presParOf" srcId="{AA67F1E4-0152-48A7-BA88-D5944DDA77A8}" destId="{0E72FECE-775F-4BDD-9604-CBB5B518C2A1}" srcOrd="0" destOrd="0" presId="urn:microsoft.com/office/officeart/2005/8/layout/hierarchy1"/>
    <dgm:cxn modelId="{B1310609-CF98-43A4-A8B5-4711302658F6}" type="presParOf" srcId="{AA67F1E4-0152-48A7-BA88-D5944DDA77A8}" destId="{B19A124D-7B2F-4B04-A998-2E51E69D5364}" srcOrd="1" destOrd="0" presId="urn:microsoft.com/office/officeart/2005/8/layout/hierarchy1"/>
    <dgm:cxn modelId="{D8312B89-6501-40E1-AEC6-EFABC8291DEB}" type="presParOf" srcId="{277FB9CC-7866-4CEF-AABF-BCC30CFDD470}" destId="{F8109828-3966-4844-8F55-8D24FC8CB724}" srcOrd="1" destOrd="0" presId="urn:microsoft.com/office/officeart/2005/8/layout/hierarchy1"/>
    <dgm:cxn modelId="{46A4BFDA-520F-400D-B124-22904BD8B824}" type="presParOf" srcId="{910073C9-6DDB-4D95-873F-C61998B42A68}" destId="{3AAD23C0-FEF0-43F0-814D-DC4A826C54FA}" srcOrd="1" destOrd="0" presId="urn:microsoft.com/office/officeart/2005/8/layout/hierarchy1"/>
    <dgm:cxn modelId="{38525AEE-BB95-4033-9A54-22F80E0D492B}" type="presParOf" srcId="{3AAD23C0-FEF0-43F0-814D-DC4A826C54FA}" destId="{C3A27B84-2F00-4EC8-A6CE-3B5C216AA1B1}" srcOrd="0" destOrd="0" presId="urn:microsoft.com/office/officeart/2005/8/layout/hierarchy1"/>
    <dgm:cxn modelId="{5EC2E923-9FCC-4FB7-AB39-E139BAE99083}" type="presParOf" srcId="{C3A27B84-2F00-4EC8-A6CE-3B5C216AA1B1}" destId="{DCA589B3-265A-44B0-8D51-D41B31716AEA}" srcOrd="0" destOrd="0" presId="urn:microsoft.com/office/officeart/2005/8/layout/hierarchy1"/>
    <dgm:cxn modelId="{EE6F79FA-B9A3-42C2-B6AB-04ADABA90E54}" type="presParOf" srcId="{C3A27B84-2F00-4EC8-A6CE-3B5C216AA1B1}" destId="{C9417967-D2B8-48CE-96D6-A8818A484778}" srcOrd="1" destOrd="0" presId="urn:microsoft.com/office/officeart/2005/8/layout/hierarchy1"/>
    <dgm:cxn modelId="{52FF644F-5C2A-40A6-8347-B9AD0BAA4CDE}" type="presParOf" srcId="{3AAD23C0-FEF0-43F0-814D-DC4A826C54FA}" destId="{0BF8911B-7503-4608-9484-7C73527F82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5973B7-C424-4DE9-A7EC-AA9CBB3DDF0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FA1C5E51-E9DB-402D-85CF-810C60E4F8D7}">
      <dgm:prSet phldrT="[Tekst]"/>
      <dgm:spPr/>
      <dgm:t>
        <a:bodyPr/>
        <a:lstStyle/>
        <a:p>
          <a:r>
            <a:rPr lang="hr-HR" b="1" dirty="0"/>
            <a:t>Indoeuropska porodica</a:t>
          </a:r>
        </a:p>
      </dgm:t>
    </dgm:pt>
    <dgm:pt modelId="{2323F17F-036F-4B68-861E-0271BC063218}" type="parTrans" cxnId="{A2092947-DDF6-4861-A76B-27413F675D54}">
      <dgm:prSet/>
      <dgm:spPr/>
      <dgm:t>
        <a:bodyPr/>
        <a:lstStyle/>
        <a:p>
          <a:endParaRPr lang="hr-HR"/>
        </a:p>
      </dgm:t>
    </dgm:pt>
    <dgm:pt modelId="{6A1BF3D8-636C-4F83-81B3-D8410069CF8E}" type="sibTrans" cxnId="{A2092947-DDF6-4861-A76B-27413F675D54}">
      <dgm:prSet/>
      <dgm:spPr/>
      <dgm:t>
        <a:bodyPr/>
        <a:lstStyle/>
        <a:p>
          <a:endParaRPr lang="hr-HR"/>
        </a:p>
      </dgm:t>
    </dgm:pt>
    <dgm:pt modelId="{6F5504CB-87BE-4339-9D39-30D8CCCBB9B8}">
      <dgm:prSet phldrT="[Tekst]"/>
      <dgm:spPr/>
      <dgm:t>
        <a:bodyPr/>
        <a:lstStyle/>
        <a:p>
          <a:r>
            <a:rPr lang="hr-HR" dirty="0"/>
            <a:t>germanska skupina</a:t>
          </a:r>
        </a:p>
      </dgm:t>
    </dgm:pt>
    <dgm:pt modelId="{460D049C-3A41-4231-BC5A-8414F00E8BBD}" type="parTrans" cxnId="{CE1D2197-E9AE-49F6-890F-D780283BB013}">
      <dgm:prSet/>
      <dgm:spPr/>
      <dgm:t>
        <a:bodyPr/>
        <a:lstStyle/>
        <a:p>
          <a:endParaRPr lang="hr-HR"/>
        </a:p>
      </dgm:t>
    </dgm:pt>
    <dgm:pt modelId="{35EE2EBC-4126-45D5-9793-422C1AE93D8E}" type="sibTrans" cxnId="{CE1D2197-E9AE-49F6-890F-D780283BB013}">
      <dgm:prSet/>
      <dgm:spPr/>
      <dgm:t>
        <a:bodyPr/>
        <a:lstStyle/>
        <a:p>
          <a:endParaRPr lang="hr-HR"/>
        </a:p>
      </dgm:t>
    </dgm:pt>
    <dgm:pt modelId="{E33B10DD-E734-492C-86EF-92EDFCEE71DE}">
      <dgm:prSet phldrT="[Tekst]"/>
      <dgm:spPr/>
      <dgm:t>
        <a:bodyPr/>
        <a:lstStyle/>
        <a:p>
          <a:r>
            <a:rPr lang="hr-HR" dirty="0"/>
            <a:t>romanska skupina</a:t>
          </a:r>
        </a:p>
      </dgm:t>
    </dgm:pt>
    <dgm:pt modelId="{F1BACDE8-7F78-4AD5-A5EC-65EFD030748D}" type="parTrans" cxnId="{AD968B7E-07B6-4355-AE4F-1A78FB9CD3D9}">
      <dgm:prSet/>
      <dgm:spPr/>
      <dgm:t>
        <a:bodyPr/>
        <a:lstStyle/>
        <a:p>
          <a:endParaRPr lang="hr-HR"/>
        </a:p>
      </dgm:t>
    </dgm:pt>
    <dgm:pt modelId="{2A2F8E65-3000-4DA3-BD3C-9CA2CBD62AE5}" type="sibTrans" cxnId="{AD968B7E-07B6-4355-AE4F-1A78FB9CD3D9}">
      <dgm:prSet/>
      <dgm:spPr/>
      <dgm:t>
        <a:bodyPr/>
        <a:lstStyle/>
        <a:p>
          <a:endParaRPr lang="hr-HR"/>
        </a:p>
      </dgm:t>
    </dgm:pt>
    <dgm:pt modelId="{8ED92BAC-7F04-40E8-B9DD-C1892BD75FEE}">
      <dgm:prSet phldrT="[Tekst]"/>
      <dgm:spPr/>
      <dgm:t>
        <a:bodyPr/>
        <a:lstStyle/>
        <a:p>
          <a:r>
            <a:rPr lang="hr-HR" dirty="0"/>
            <a:t>slavenska skupina</a:t>
          </a:r>
        </a:p>
      </dgm:t>
    </dgm:pt>
    <dgm:pt modelId="{DD795583-07CD-4CAD-8AC8-76F3F1D2AF4C}" type="parTrans" cxnId="{AE250975-A79C-4D1E-93DC-E840827D01BC}">
      <dgm:prSet/>
      <dgm:spPr/>
      <dgm:t>
        <a:bodyPr/>
        <a:lstStyle/>
        <a:p>
          <a:endParaRPr lang="hr-HR"/>
        </a:p>
      </dgm:t>
    </dgm:pt>
    <dgm:pt modelId="{B991EE20-0422-4EFD-ABC1-0F21B2CC0780}" type="sibTrans" cxnId="{AE250975-A79C-4D1E-93DC-E840827D01BC}">
      <dgm:prSet/>
      <dgm:spPr/>
      <dgm:t>
        <a:bodyPr/>
        <a:lstStyle/>
        <a:p>
          <a:endParaRPr lang="hr-HR"/>
        </a:p>
      </dgm:t>
    </dgm:pt>
    <dgm:pt modelId="{897D3D48-E13E-4496-A0B2-B1ADBF99361B}">
      <dgm:prSet/>
      <dgm:spPr/>
      <dgm:t>
        <a:bodyPr/>
        <a:lstStyle/>
        <a:p>
          <a:r>
            <a:rPr lang="hr-HR" dirty="0"/>
            <a:t>keltska skupina</a:t>
          </a:r>
        </a:p>
      </dgm:t>
    </dgm:pt>
    <dgm:pt modelId="{8022F39F-DC92-4533-83E2-84BAFC6F1E07}" type="parTrans" cxnId="{3E96AD38-7A86-42FE-87C5-EA25926EB216}">
      <dgm:prSet/>
      <dgm:spPr/>
      <dgm:t>
        <a:bodyPr/>
        <a:lstStyle/>
        <a:p>
          <a:endParaRPr lang="hr-HR"/>
        </a:p>
      </dgm:t>
    </dgm:pt>
    <dgm:pt modelId="{9603B297-A992-4222-920A-D80A73305598}" type="sibTrans" cxnId="{3E96AD38-7A86-42FE-87C5-EA25926EB216}">
      <dgm:prSet/>
      <dgm:spPr/>
      <dgm:t>
        <a:bodyPr/>
        <a:lstStyle/>
        <a:p>
          <a:endParaRPr lang="hr-HR"/>
        </a:p>
      </dgm:t>
    </dgm:pt>
    <dgm:pt modelId="{4D0A1936-8D40-485A-A8B9-A19A34E96D55}">
      <dgm:prSet/>
      <dgm:spPr/>
      <dgm:t>
        <a:bodyPr/>
        <a:lstStyle/>
        <a:p>
          <a:r>
            <a:rPr lang="hr-HR" dirty="0"/>
            <a:t>ostali</a:t>
          </a:r>
        </a:p>
      </dgm:t>
    </dgm:pt>
    <dgm:pt modelId="{722D6BF4-A60B-4D21-9DAA-88639827D3F1}" type="parTrans" cxnId="{F396694A-6963-4064-B040-2C092C339F67}">
      <dgm:prSet/>
      <dgm:spPr/>
      <dgm:t>
        <a:bodyPr/>
        <a:lstStyle/>
        <a:p>
          <a:endParaRPr lang="hr-HR"/>
        </a:p>
      </dgm:t>
    </dgm:pt>
    <dgm:pt modelId="{FC4543CD-EED7-4AD6-9B2F-EDB15FB798DD}" type="sibTrans" cxnId="{F396694A-6963-4064-B040-2C092C339F67}">
      <dgm:prSet/>
      <dgm:spPr/>
      <dgm:t>
        <a:bodyPr/>
        <a:lstStyle/>
        <a:p>
          <a:endParaRPr lang="hr-HR"/>
        </a:p>
      </dgm:t>
    </dgm:pt>
    <dgm:pt modelId="{91CC4F75-AEBA-416C-BCC6-3350D610C122}" type="pres">
      <dgm:prSet presAssocID="{365973B7-C424-4DE9-A7EC-AA9CBB3DDF0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B4995C1-560E-485B-9DE7-8592AE4282FE}" type="pres">
      <dgm:prSet presAssocID="{FA1C5E51-E9DB-402D-85CF-810C60E4F8D7}" presName="root1" presStyleCnt="0"/>
      <dgm:spPr/>
    </dgm:pt>
    <dgm:pt modelId="{AE0B1FAD-9036-4C84-8FD6-D76D19898706}" type="pres">
      <dgm:prSet presAssocID="{FA1C5E51-E9DB-402D-85CF-810C60E4F8D7}" presName="LevelOneTextNode" presStyleLbl="node0" presStyleIdx="0" presStyleCnt="1">
        <dgm:presLayoutVars>
          <dgm:chPref val="3"/>
        </dgm:presLayoutVars>
      </dgm:prSet>
      <dgm:spPr/>
    </dgm:pt>
    <dgm:pt modelId="{517CEA0A-4F65-4696-A690-61B027081E00}" type="pres">
      <dgm:prSet presAssocID="{FA1C5E51-E9DB-402D-85CF-810C60E4F8D7}" presName="level2hierChild" presStyleCnt="0"/>
      <dgm:spPr/>
    </dgm:pt>
    <dgm:pt modelId="{569B4796-D02C-48E0-B4CB-12099BEFAC25}" type="pres">
      <dgm:prSet presAssocID="{460D049C-3A41-4231-BC5A-8414F00E8BBD}" presName="conn2-1" presStyleLbl="parChTrans1D2" presStyleIdx="0" presStyleCnt="5"/>
      <dgm:spPr/>
    </dgm:pt>
    <dgm:pt modelId="{117C214E-9634-4121-8C28-FA6E3E0ABFFE}" type="pres">
      <dgm:prSet presAssocID="{460D049C-3A41-4231-BC5A-8414F00E8BBD}" presName="connTx" presStyleLbl="parChTrans1D2" presStyleIdx="0" presStyleCnt="5"/>
      <dgm:spPr/>
    </dgm:pt>
    <dgm:pt modelId="{9D0FE1CE-B81C-4D8A-94A9-E7E364D00286}" type="pres">
      <dgm:prSet presAssocID="{6F5504CB-87BE-4339-9D39-30D8CCCBB9B8}" presName="root2" presStyleCnt="0"/>
      <dgm:spPr/>
    </dgm:pt>
    <dgm:pt modelId="{4B88E4D0-230A-4420-B249-2007A3A81303}" type="pres">
      <dgm:prSet presAssocID="{6F5504CB-87BE-4339-9D39-30D8CCCBB9B8}" presName="LevelTwoTextNode" presStyleLbl="node2" presStyleIdx="0" presStyleCnt="5" custLinFactNeighborX="-2932" custLinFactNeighborY="-33370">
        <dgm:presLayoutVars>
          <dgm:chPref val="3"/>
        </dgm:presLayoutVars>
      </dgm:prSet>
      <dgm:spPr/>
    </dgm:pt>
    <dgm:pt modelId="{C45E4FBB-B0E1-4740-A622-877F0B1431DC}" type="pres">
      <dgm:prSet presAssocID="{6F5504CB-87BE-4339-9D39-30D8CCCBB9B8}" presName="level3hierChild" presStyleCnt="0"/>
      <dgm:spPr/>
    </dgm:pt>
    <dgm:pt modelId="{409B8831-B13A-4D65-8589-FEE43BC649E2}" type="pres">
      <dgm:prSet presAssocID="{F1BACDE8-7F78-4AD5-A5EC-65EFD030748D}" presName="conn2-1" presStyleLbl="parChTrans1D2" presStyleIdx="1" presStyleCnt="5"/>
      <dgm:spPr/>
    </dgm:pt>
    <dgm:pt modelId="{CB007161-5B54-4EBA-9A32-02A2FF7A6484}" type="pres">
      <dgm:prSet presAssocID="{F1BACDE8-7F78-4AD5-A5EC-65EFD030748D}" presName="connTx" presStyleLbl="parChTrans1D2" presStyleIdx="1" presStyleCnt="5"/>
      <dgm:spPr/>
    </dgm:pt>
    <dgm:pt modelId="{0E21ABEB-A1CD-4E98-AEE3-6ED8486D5B15}" type="pres">
      <dgm:prSet presAssocID="{E33B10DD-E734-492C-86EF-92EDFCEE71DE}" presName="root2" presStyleCnt="0"/>
      <dgm:spPr/>
    </dgm:pt>
    <dgm:pt modelId="{7A4FBBBE-7ECE-4464-AC99-58315BF0F970}" type="pres">
      <dgm:prSet presAssocID="{E33B10DD-E734-492C-86EF-92EDFCEE71DE}" presName="LevelTwoTextNode" presStyleLbl="node2" presStyleIdx="1" presStyleCnt="5" custLinFactY="8556" custLinFactNeighborX="-1100" custLinFactNeighborY="100000">
        <dgm:presLayoutVars>
          <dgm:chPref val="3"/>
        </dgm:presLayoutVars>
      </dgm:prSet>
      <dgm:spPr/>
    </dgm:pt>
    <dgm:pt modelId="{425F46F4-3114-4ED5-85F7-E94C10BAFAE6}" type="pres">
      <dgm:prSet presAssocID="{E33B10DD-E734-492C-86EF-92EDFCEE71DE}" presName="level3hierChild" presStyleCnt="0"/>
      <dgm:spPr/>
    </dgm:pt>
    <dgm:pt modelId="{875F7227-6E85-43E4-B370-CEC7796DF581}" type="pres">
      <dgm:prSet presAssocID="{DD795583-07CD-4CAD-8AC8-76F3F1D2AF4C}" presName="conn2-1" presStyleLbl="parChTrans1D2" presStyleIdx="2" presStyleCnt="5"/>
      <dgm:spPr/>
    </dgm:pt>
    <dgm:pt modelId="{63DFD199-D46A-4FDA-85F0-988AF1A87410}" type="pres">
      <dgm:prSet presAssocID="{DD795583-07CD-4CAD-8AC8-76F3F1D2AF4C}" presName="connTx" presStyleLbl="parChTrans1D2" presStyleIdx="2" presStyleCnt="5"/>
      <dgm:spPr/>
    </dgm:pt>
    <dgm:pt modelId="{FF88D208-B4BD-498C-A31B-83987E4A0ED7}" type="pres">
      <dgm:prSet presAssocID="{8ED92BAC-7F04-40E8-B9DD-C1892BD75FEE}" presName="root2" presStyleCnt="0"/>
      <dgm:spPr/>
    </dgm:pt>
    <dgm:pt modelId="{9682C647-8544-41AD-B5F8-3793EB4F415A}" type="pres">
      <dgm:prSet presAssocID="{8ED92BAC-7F04-40E8-B9DD-C1892BD75FEE}" presName="LevelTwoTextNode" presStyleLbl="node2" presStyleIdx="2" presStyleCnt="5" custLinFactY="-47775" custLinFactNeighborX="-2200" custLinFactNeighborY="-100000">
        <dgm:presLayoutVars>
          <dgm:chPref val="3"/>
        </dgm:presLayoutVars>
      </dgm:prSet>
      <dgm:spPr/>
    </dgm:pt>
    <dgm:pt modelId="{6D583CED-CE26-47F0-933E-B37BBDE66F37}" type="pres">
      <dgm:prSet presAssocID="{8ED92BAC-7F04-40E8-B9DD-C1892BD75FEE}" presName="level3hierChild" presStyleCnt="0"/>
      <dgm:spPr/>
    </dgm:pt>
    <dgm:pt modelId="{F76B15FD-61DD-462A-9086-81024AA7F8AA}" type="pres">
      <dgm:prSet presAssocID="{8022F39F-DC92-4533-83E2-84BAFC6F1E07}" presName="conn2-1" presStyleLbl="parChTrans1D2" presStyleIdx="3" presStyleCnt="5"/>
      <dgm:spPr/>
    </dgm:pt>
    <dgm:pt modelId="{32A80017-8D3E-40FD-BA3C-594FE51C7F17}" type="pres">
      <dgm:prSet presAssocID="{8022F39F-DC92-4533-83E2-84BAFC6F1E07}" presName="connTx" presStyleLbl="parChTrans1D2" presStyleIdx="3" presStyleCnt="5"/>
      <dgm:spPr/>
    </dgm:pt>
    <dgm:pt modelId="{6495BA4C-6FCE-42E9-B0EC-63BDD41B2DFA}" type="pres">
      <dgm:prSet presAssocID="{897D3D48-E13E-4496-A0B2-B1ADBF99361B}" presName="root2" presStyleCnt="0"/>
      <dgm:spPr/>
    </dgm:pt>
    <dgm:pt modelId="{6256E9BE-ECEE-4F2D-A40E-B5FCCD1133DB}" type="pres">
      <dgm:prSet presAssocID="{897D3D48-E13E-4496-A0B2-B1ADBF99361B}" presName="LevelTwoTextNode" presStyleLbl="node2" presStyleIdx="3" presStyleCnt="5">
        <dgm:presLayoutVars>
          <dgm:chPref val="3"/>
        </dgm:presLayoutVars>
      </dgm:prSet>
      <dgm:spPr/>
    </dgm:pt>
    <dgm:pt modelId="{06E7E773-A53C-48CB-AB44-6E3658C6A464}" type="pres">
      <dgm:prSet presAssocID="{897D3D48-E13E-4496-A0B2-B1ADBF99361B}" presName="level3hierChild" presStyleCnt="0"/>
      <dgm:spPr/>
    </dgm:pt>
    <dgm:pt modelId="{2220FE96-DAB1-41B5-8866-E0260DDD67A6}" type="pres">
      <dgm:prSet presAssocID="{722D6BF4-A60B-4D21-9DAA-88639827D3F1}" presName="conn2-1" presStyleLbl="parChTrans1D2" presStyleIdx="4" presStyleCnt="5"/>
      <dgm:spPr/>
    </dgm:pt>
    <dgm:pt modelId="{3FAEBF55-1042-4364-8455-E6536D8900ED}" type="pres">
      <dgm:prSet presAssocID="{722D6BF4-A60B-4D21-9DAA-88639827D3F1}" presName="connTx" presStyleLbl="parChTrans1D2" presStyleIdx="4" presStyleCnt="5"/>
      <dgm:spPr/>
    </dgm:pt>
    <dgm:pt modelId="{B686F9CC-D807-4327-B790-42CCBC758042}" type="pres">
      <dgm:prSet presAssocID="{4D0A1936-8D40-485A-A8B9-A19A34E96D55}" presName="root2" presStyleCnt="0"/>
      <dgm:spPr/>
    </dgm:pt>
    <dgm:pt modelId="{9D75A87F-B696-4014-BDFA-22542AE1CADB}" type="pres">
      <dgm:prSet presAssocID="{4D0A1936-8D40-485A-A8B9-A19A34E96D55}" presName="LevelTwoTextNode" presStyleLbl="node2" presStyleIdx="4" presStyleCnt="5">
        <dgm:presLayoutVars>
          <dgm:chPref val="3"/>
        </dgm:presLayoutVars>
      </dgm:prSet>
      <dgm:spPr/>
    </dgm:pt>
    <dgm:pt modelId="{E20EDC0E-7451-4210-A40B-4C303B59D45C}" type="pres">
      <dgm:prSet presAssocID="{4D0A1936-8D40-485A-A8B9-A19A34E96D55}" presName="level3hierChild" presStyleCnt="0"/>
      <dgm:spPr/>
    </dgm:pt>
  </dgm:ptLst>
  <dgm:cxnLst>
    <dgm:cxn modelId="{3E96AD38-7A86-42FE-87C5-EA25926EB216}" srcId="{FA1C5E51-E9DB-402D-85CF-810C60E4F8D7}" destId="{897D3D48-E13E-4496-A0B2-B1ADBF99361B}" srcOrd="3" destOrd="0" parTransId="{8022F39F-DC92-4533-83E2-84BAFC6F1E07}" sibTransId="{9603B297-A992-4222-920A-D80A73305598}"/>
    <dgm:cxn modelId="{02824B3F-7E5E-4A61-9EBB-F10BEA91239B}" type="presOf" srcId="{4D0A1936-8D40-485A-A8B9-A19A34E96D55}" destId="{9D75A87F-B696-4014-BDFA-22542AE1CADB}" srcOrd="0" destOrd="0" presId="urn:microsoft.com/office/officeart/2008/layout/HorizontalMultiLevelHierarchy"/>
    <dgm:cxn modelId="{F1B16264-6A6E-4921-ADB2-D313A1F1D22E}" type="presOf" srcId="{E33B10DD-E734-492C-86EF-92EDFCEE71DE}" destId="{7A4FBBBE-7ECE-4464-AC99-58315BF0F970}" srcOrd="0" destOrd="0" presId="urn:microsoft.com/office/officeart/2008/layout/HorizontalMultiLevelHierarchy"/>
    <dgm:cxn modelId="{3B011565-181E-4BA6-BD7F-289E681860CE}" type="presOf" srcId="{722D6BF4-A60B-4D21-9DAA-88639827D3F1}" destId="{2220FE96-DAB1-41B5-8866-E0260DDD67A6}" srcOrd="0" destOrd="0" presId="urn:microsoft.com/office/officeart/2008/layout/HorizontalMultiLevelHierarchy"/>
    <dgm:cxn modelId="{A2092947-DDF6-4861-A76B-27413F675D54}" srcId="{365973B7-C424-4DE9-A7EC-AA9CBB3DDF06}" destId="{FA1C5E51-E9DB-402D-85CF-810C60E4F8D7}" srcOrd="0" destOrd="0" parTransId="{2323F17F-036F-4B68-861E-0271BC063218}" sibTransId="{6A1BF3D8-636C-4F83-81B3-D8410069CF8E}"/>
    <dgm:cxn modelId="{F396694A-6963-4064-B040-2C092C339F67}" srcId="{FA1C5E51-E9DB-402D-85CF-810C60E4F8D7}" destId="{4D0A1936-8D40-485A-A8B9-A19A34E96D55}" srcOrd="4" destOrd="0" parTransId="{722D6BF4-A60B-4D21-9DAA-88639827D3F1}" sibTransId="{FC4543CD-EED7-4AD6-9B2F-EDB15FB798DD}"/>
    <dgm:cxn modelId="{28BCE86A-C96B-4670-AAE9-E156052D57B2}" type="presOf" srcId="{F1BACDE8-7F78-4AD5-A5EC-65EFD030748D}" destId="{CB007161-5B54-4EBA-9A32-02A2FF7A6484}" srcOrd="1" destOrd="0" presId="urn:microsoft.com/office/officeart/2008/layout/HorizontalMultiLevelHierarchy"/>
    <dgm:cxn modelId="{35902450-BA13-498D-9E06-477DCBB44266}" type="presOf" srcId="{FA1C5E51-E9DB-402D-85CF-810C60E4F8D7}" destId="{AE0B1FAD-9036-4C84-8FD6-D76D19898706}" srcOrd="0" destOrd="0" presId="urn:microsoft.com/office/officeart/2008/layout/HorizontalMultiLevelHierarchy"/>
    <dgm:cxn modelId="{AE250975-A79C-4D1E-93DC-E840827D01BC}" srcId="{FA1C5E51-E9DB-402D-85CF-810C60E4F8D7}" destId="{8ED92BAC-7F04-40E8-B9DD-C1892BD75FEE}" srcOrd="2" destOrd="0" parTransId="{DD795583-07CD-4CAD-8AC8-76F3F1D2AF4C}" sibTransId="{B991EE20-0422-4EFD-ABC1-0F21B2CC0780}"/>
    <dgm:cxn modelId="{8C90A855-2C0E-4773-8C99-15216366E438}" type="presOf" srcId="{460D049C-3A41-4231-BC5A-8414F00E8BBD}" destId="{117C214E-9634-4121-8C28-FA6E3E0ABFFE}" srcOrd="1" destOrd="0" presId="urn:microsoft.com/office/officeart/2008/layout/HorizontalMultiLevelHierarchy"/>
    <dgm:cxn modelId="{AD968B7E-07B6-4355-AE4F-1A78FB9CD3D9}" srcId="{FA1C5E51-E9DB-402D-85CF-810C60E4F8D7}" destId="{E33B10DD-E734-492C-86EF-92EDFCEE71DE}" srcOrd="1" destOrd="0" parTransId="{F1BACDE8-7F78-4AD5-A5EC-65EFD030748D}" sibTransId="{2A2F8E65-3000-4DA3-BD3C-9CA2CBD62AE5}"/>
    <dgm:cxn modelId="{0C7FE289-E6D7-4917-AACD-EAAC88E30780}" type="presOf" srcId="{8022F39F-DC92-4533-83E2-84BAFC6F1E07}" destId="{F76B15FD-61DD-462A-9086-81024AA7F8AA}" srcOrd="0" destOrd="0" presId="urn:microsoft.com/office/officeart/2008/layout/HorizontalMultiLevelHierarchy"/>
    <dgm:cxn modelId="{392C0C8E-5F80-422E-A5FC-8B3130859F1D}" type="presOf" srcId="{722D6BF4-A60B-4D21-9DAA-88639827D3F1}" destId="{3FAEBF55-1042-4364-8455-E6536D8900ED}" srcOrd="1" destOrd="0" presId="urn:microsoft.com/office/officeart/2008/layout/HorizontalMultiLevelHierarchy"/>
    <dgm:cxn modelId="{CE1D2197-E9AE-49F6-890F-D780283BB013}" srcId="{FA1C5E51-E9DB-402D-85CF-810C60E4F8D7}" destId="{6F5504CB-87BE-4339-9D39-30D8CCCBB9B8}" srcOrd="0" destOrd="0" parTransId="{460D049C-3A41-4231-BC5A-8414F00E8BBD}" sibTransId="{35EE2EBC-4126-45D5-9793-422C1AE93D8E}"/>
    <dgm:cxn modelId="{1B47F3A6-4974-4D50-8A8D-8FA7E0468EBD}" type="presOf" srcId="{897D3D48-E13E-4496-A0B2-B1ADBF99361B}" destId="{6256E9BE-ECEE-4F2D-A40E-B5FCCD1133DB}" srcOrd="0" destOrd="0" presId="urn:microsoft.com/office/officeart/2008/layout/HorizontalMultiLevelHierarchy"/>
    <dgm:cxn modelId="{E2A153B0-BB0A-469F-8083-D9D3C5469CB7}" type="presOf" srcId="{DD795583-07CD-4CAD-8AC8-76F3F1D2AF4C}" destId="{875F7227-6E85-43E4-B370-CEC7796DF581}" srcOrd="0" destOrd="0" presId="urn:microsoft.com/office/officeart/2008/layout/HorizontalMultiLevelHierarchy"/>
    <dgm:cxn modelId="{93787CB5-A0B8-4390-9508-840519CE66CA}" type="presOf" srcId="{8ED92BAC-7F04-40E8-B9DD-C1892BD75FEE}" destId="{9682C647-8544-41AD-B5F8-3793EB4F415A}" srcOrd="0" destOrd="0" presId="urn:microsoft.com/office/officeart/2008/layout/HorizontalMultiLevelHierarchy"/>
    <dgm:cxn modelId="{A2F49BC3-3BA0-451A-8F88-17685C0DAB9D}" type="presOf" srcId="{DD795583-07CD-4CAD-8AC8-76F3F1D2AF4C}" destId="{63DFD199-D46A-4FDA-85F0-988AF1A87410}" srcOrd="1" destOrd="0" presId="urn:microsoft.com/office/officeart/2008/layout/HorizontalMultiLevelHierarchy"/>
    <dgm:cxn modelId="{F2071DCF-1EE4-4C17-9778-B0B27A0D7CA9}" type="presOf" srcId="{8022F39F-DC92-4533-83E2-84BAFC6F1E07}" destId="{32A80017-8D3E-40FD-BA3C-594FE51C7F17}" srcOrd="1" destOrd="0" presId="urn:microsoft.com/office/officeart/2008/layout/HorizontalMultiLevelHierarchy"/>
    <dgm:cxn modelId="{0D17A2CF-E758-4616-BA58-90C649485FA6}" type="presOf" srcId="{6F5504CB-87BE-4339-9D39-30D8CCCBB9B8}" destId="{4B88E4D0-230A-4420-B249-2007A3A81303}" srcOrd="0" destOrd="0" presId="urn:microsoft.com/office/officeart/2008/layout/HorizontalMultiLevelHierarchy"/>
    <dgm:cxn modelId="{C4D744D8-688E-4055-A8D2-29E3937DEDAA}" type="presOf" srcId="{365973B7-C424-4DE9-A7EC-AA9CBB3DDF06}" destId="{91CC4F75-AEBA-416C-BCC6-3350D610C122}" srcOrd="0" destOrd="0" presId="urn:microsoft.com/office/officeart/2008/layout/HorizontalMultiLevelHierarchy"/>
    <dgm:cxn modelId="{1104AEE9-56FA-474D-8E12-79022F354C1D}" type="presOf" srcId="{460D049C-3A41-4231-BC5A-8414F00E8BBD}" destId="{569B4796-D02C-48E0-B4CB-12099BEFAC25}" srcOrd="0" destOrd="0" presId="urn:microsoft.com/office/officeart/2008/layout/HorizontalMultiLevelHierarchy"/>
    <dgm:cxn modelId="{FECD83F5-2524-43CC-B1E7-0CBA7F046910}" type="presOf" srcId="{F1BACDE8-7F78-4AD5-A5EC-65EFD030748D}" destId="{409B8831-B13A-4D65-8589-FEE43BC649E2}" srcOrd="0" destOrd="0" presId="urn:microsoft.com/office/officeart/2008/layout/HorizontalMultiLevelHierarchy"/>
    <dgm:cxn modelId="{83E73856-E870-42A4-8A53-4B2545B92ED3}" type="presParOf" srcId="{91CC4F75-AEBA-416C-BCC6-3350D610C122}" destId="{5B4995C1-560E-485B-9DE7-8592AE4282FE}" srcOrd="0" destOrd="0" presId="urn:microsoft.com/office/officeart/2008/layout/HorizontalMultiLevelHierarchy"/>
    <dgm:cxn modelId="{3691A6B8-156F-4BE6-A138-B7BB535E6429}" type="presParOf" srcId="{5B4995C1-560E-485B-9DE7-8592AE4282FE}" destId="{AE0B1FAD-9036-4C84-8FD6-D76D19898706}" srcOrd="0" destOrd="0" presId="urn:microsoft.com/office/officeart/2008/layout/HorizontalMultiLevelHierarchy"/>
    <dgm:cxn modelId="{828DDFA7-3A27-4C6A-942E-F6428F9C4CD0}" type="presParOf" srcId="{5B4995C1-560E-485B-9DE7-8592AE4282FE}" destId="{517CEA0A-4F65-4696-A690-61B027081E00}" srcOrd="1" destOrd="0" presId="urn:microsoft.com/office/officeart/2008/layout/HorizontalMultiLevelHierarchy"/>
    <dgm:cxn modelId="{94380EA8-9EC0-4722-A0B8-EA048CEF70B3}" type="presParOf" srcId="{517CEA0A-4F65-4696-A690-61B027081E00}" destId="{569B4796-D02C-48E0-B4CB-12099BEFAC25}" srcOrd="0" destOrd="0" presId="urn:microsoft.com/office/officeart/2008/layout/HorizontalMultiLevelHierarchy"/>
    <dgm:cxn modelId="{2182BC29-578D-416C-8881-1B8A66E66802}" type="presParOf" srcId="{569B4796-D02C-48E0-B4CB-12099BEFAC25}" destId="{117C214E-9634-4121-8C28-FA6E3E0ABFFE}" srcOrd="0" destOrd="0" presId="urn:microsoft.com/office/officeart/2008/layout/HorizontalMultiLevelHierarchy"/>
    <dgm:cxn modelId="{44B336C2-2B93-40EB-907B-3414FEFD0F15}" type="presParOf" srcId="{517CEA0A-4F65-4696-A690-61B027081E00}" destId="{9D0FE1CE-B81C-4D8A-94A9-E7E364D00286}" srcOrd="1" destOrd="0" presId="urn:microsoft.com/office/officeart/2008/layout/HorizontalMultiLevelHierarchy"/>
    <dgm:cxn modelId="{0A1C6EFB-B2E5-4333-BEF2-45A1D89DFD1D}" type="presParOf" srcId="{9D0FE1CE-B81C-4D8A-94A9-E7E364D00286}" destId="{4B88E4D0-230A-4420-B249-2007A3A81303}" srcOrd="0" destOrd="0" presId="urn:microsoft.com/office/officeart/2008/layout/HorizontalMultiLevelHierarchy"/>
    <dgm:cxn modelId="{94AC683F-859B-4875-AAE6-2C79155371EE}" type="presParOf" srcId="{9D0FE1CE-B81C-4D8A-94A9-E7E364D00286}" destId="{C45E4FBB-B0E1-4740-A622-877F0B1431DC}" srcOrd="1" destOrd="0" presId="urn:microsoft.com/office/officeart/2008/layout/HorizontalMultiLevelHierarchy"/>
    <dgm:cxn modelId="{D0420395-04AA-457C-9E73-8B87A27FB303}" type="presParOf" srcId="{517CEA0A-4F65-4696-A690-61B027081E00}" destId="{409B8831-B13A-4D65-8589-FEE43BC649E2}" srcOrd="2" destOrd="0" presId="urn:microsoft.com/office/officeart/2008/layout/HorizontalMultiLevelHierarchy"/>
    <dgm:cxn modelId="{18270A5C-D5BF-4EFC-9643-8AE78305F1B7}" type="presParOf" srcId="{409B8831-B13A-4D65-8589-FEE43BC649E2}" destId="{CB007161-5B54-4EBA-9A32-02A2FF7A6484}" srcOrd="0" destOrd="0" presId="urn:microsoft.com/office/officeart/2008/layout/HorizontalMultiLevelHierarchy"/>
    <dgm:cxn modelId="{927BE775-EE7E-4252-AAF0-3EE6DE30A1BD}" type="presParOf" srcId="{517CEA0A-4F65-4696-A690-61B027081E00}" destId="{0E21ABEB-A1CD-4E98-AEE3-6ED8486D5B15}" srcOrd="3" destOrd="0" presId="urn:microsoft.com/office/officeart/2008/layout/HorizontalMultiLevelHierarchy"/>
    <dgm:cxn modelId="{CD8CCA2A-93A4-4E12-8AC4-481F20941A77}" type="presParOf" srcId="{0E21ABEB-A1CD-4E98-AEE3-6ED8486D5B15}" destId="{7A4FBBBE-7ECE-4464-AC99-58315BF0F970}" srcOrd="0" destOrd="0" presId="urn:microsoft.com/office/officeart/2008/layout/HorizontalMultiLevelHierarchy"/>
    <dgm:cxn modelId="{04016B63-6643-410C-87F7-F9960842E04F}" type="presParOf" srcId="{0E21ABEB-A1CD-4E98-AEE3-6ED8486D5B15}" destId="{425F46F4-3114-4ED5-85F7-E94C10BAFAE6}" srcOrd="1" destOrd="0" presId="urn:microsoft.com/office/officeart/2008/layout/HorizontalMultiLevelHierarchy"/>
    <dgm:cxn modelId="{4D17BCB5-7767-48A5-BEEA-8DAE5706DD41}" type="presParOf" srcId="{517CEA0A-4F65-4696-A690-61B027081E00}" destId="{875F7227-6E85-43E4-B370-CEC7796DF581}" srcOrd="4" destOrd="0" presId="urn:microsoft.com/office/officeart/2008/layout/HorizontalMultiLevelHierarchy"/>
    <dgm:cxn modelId="{7FE25CB5-0734-4E8B-A0EA-39B26E83B976}" type="presParOf" srcId="{875F7227-6E85-43E4-B370-CEC7796DF581}" destId="{63DFD199-D46A-4FDA-85F0-988AF1A87410}" srcOrd="0" destOrd="0" presId="urn:microsoft.com/office/officeart/2008/layout/HorizontalMultiLevelHierarchy"/>
    <dgm:cxn modelId="{8DE602AE-3F49-42F4-BBD0-145C40D8D99E}" type="presParOf" srcId="{517CEA0A-4F65-4696-A690-61B027081E00}" destId="{FF88D208-B4BD-498C-A31B-83987E4A0ED7}" srcOrd="5" destOrd="0" presId="urn:microsoft.com/office/officeart/2008/layout/HorizontalMultiLevelHierarchy"/>
    <dgm:cxn modelId="{95F62D2F-C4A6-4879-A61A-128F36DC5635}" type="presParOf" srcId="{FF88D208-B4BD-498C-A31B-83987E4A0ED7}" destId="{9682C647-8544-41AD-B5F8-3793EB4F415A}" srcOrd="0" destOrd="0" presId="urn:microsoft.com/office/officeart/2008/layout/HorizontalMultiLevelHierarchy"/>
    <dgm:cxn modelId="{9FDFA5CB-7783-4698-AFB9-D09EE752F3A7}" type="presParOf" srcId="{FF88D208-B4BD-498C-A31B-83987E4A0ED7}" destId="{6D583CED-CE26-47F0-933E-B37BBDE66F37}" srcOrd="1" destOrd="0" presId="urn:microsoft.com/office/officeart/2008/layout/HorizontalMultiLevelHierarchy"/>
    <dgm:cxn modelId="{A0EDF302-F4E2-4859-AFF1-7330B6078260}" type="presParOf" srcId="{517CEA0A-4F65-4696-A690-61B027081E00}" destId="{F76B15FD-61DD-462A-9086-81024AA7F8AA}" srcOrd="6" destOrd="0" presId="urn:microsoft.com/office/officeart/2008/layout/HorizontalMultiLevelHierarchy"/>
    <dgm:cxn modelId="{74453AA2-46B1-42F1-B2BF-9CA03DB0299C}" type="presParOf" srcId="{F76B15FD-61DD-462A-9086-81024AA7F8AA}" destId="{32A80017-8D3E-40FD-BA3C-594FE51C7F17}" srcOrd="0" destOrd="0" presId="urn:microsoft.com/office/officeart/2008/layout/HorizontalMultiLevelHierarchy"/>
    <dgm:cxn modelId="{38B4AF65-CA0C-4F80-86AF-748852A73D7F}" type="presParOf" srcId="{517CEA0A-4F65-4696-A690-61B027081E00}" destId="{6495BA4C-6FCE-42E9-B0EC-63BDD41B2DFA}" srcOrd="7" destOrd="0" presId="urn:microsoft.com/office/officeart/2008/layout/HorizontalMultiLevelHierarchy"/>
    <dgm:cxn modelId="{A32E7061-63D1-47EA-8B0F-0A2ACFF74955}" type="presParOf" srcId="{6495BA4C-6FCE-42E9-B0EC-63BDD41B2DFA}" destId="{6256E9BE-ECEE-4F2D-A40E-B5FCCD1133DB}" srcOrd="0" destOrd="0" presId="urn:microsoft.com/office/officeart/2008/layout/HorizontalMultiLevelHierarchy"/>
    <dgm:cxn modelId="{3FA4FC2C-5385-4D71-B003-DFAF6CA70CB4}" type="presParOf" srcId="{6495BA4C-6FCE-42E9-B0EC-63BDD41B2DFA}" destId="{06E7E773-A53C-48CB-AB44-6E3658C6A464}" srcOrd="1" destOrd="0" presId="urn:microsoft.com/office/officeart/2008/layout/HorizontalMultiLevelHierarchy"/>
    <dgm:cxn modelId="{EF6356D8-3C4D-4F6D-9039-B2683EBFC73D}" type="presParOf" srcId="{517CEA0A-4F65-4696-A690-61B027081E00}" destId="{2220FE96-DAB1-41B5-8866-E0260DDD67A6}" srcOrd="8" destOrd="0" presId="urn:microsoft.com/office/officeart/2008/layout/HorizontalMultiLevelHierarchy"/>
    <dgm:cxn modelId="{3B70704D-2CAF-4166-90E7-C3B7D4DC5217}" type="presParOf" srcId="{2220FE96-DAB1-41B5-8866-E0260DDD67A6}" destId="{3FAEBF55-1042-4364-8455-E6536D8900ED}" srcOrd="0" destOrd="0" presId="urn:microsoft.com/office/officeart/2008/layout/HorizontalMultiLevelHierarchy"/>
    <dgm:cxn modelId="{E9CF4566-3933-4E12-8868-BA728B36F435}" type="presParOf" srcId="{517CEA0A-4F65-4696-A690-61B027081E00}" destId="{B686F9CC-D807-4327-B790-42CCBC758042}" srcOrd="9" destOrd="0" presId="urn:microsoft.com/office/officeart/2008/layout/HorizontalMultiLevelHierarchy"/>
    <dgm:cxn modelId="{AC0085C1-2BFA-450D-83E8-A6EDBBE7C44E}" type="presParOf" srcId="{B686F9CC-D807-4327-B790-42CCBC758042}" destId="{9D75A87F-B696-4014-BDFA-22542AE1CADB}" srcOrd="0" destOrd="0" presId="urn:microsoft.com/office/officeart/2008/layout/HorizontalMultiLevelHierarchy"/>
    <dgm:cxn modelId="{D00AF849-1A7A-4FDB-A611-CAECBE8699AD}" type="presParOf" srcId="{B686F9CC-D807-4327-B790-42CCBC758042}" destId="{E20EDC0E-7451-4210-A40B-4C303B59D45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2FECE-775F-4BDD-9604-CBB5B518C2A1}">
      <dsp:nvSpPr>
        <dsp:cNvPr id="0" name=""/>
        <dsp:cNvSpPr/>
      </dsp:nvSpPr>
      <dsp:spPr>
        <a:xfrm>
          <a:off x="632" y="832471"/>
          <a:ext cx="2220143" cy="1409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A124D-7B2F-4B04-A998-2E51E69D5364}">
      <dsp:nvSpPr>
        <dsp:cNvPr id="0" name=""/>
        <dsp:cNvSpPr/>
      </dsp:nvSpPr>
      <dsp:spPr>
        <a:xfrm>
          <a:off x="247315" y="1066820"/>
          <a:ext cx="2220143" cy="1409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i="1" kern="1200"/>
            <a:t>Izdvojite države s najstarijim stanovništvom u Europi.</a:t>
          </a:r>
          <a:endParaRPr lang="en-US" sz="2000" kern="1200"/>
        </a:p>
      </dsp:txBody>
      <dsp:txXfrm>
        <a:off x="288606" y="1108111"/>
        <a:ext cx="2137561" cy="1327209"/>
      </dsp:txXfrm>
    </dsp:sp>
    <dsp:sp modelId="{DCA589B3-265A-44B0-8D51-D41B31716AEA}">
      <dsp:nvSpPr>
        <dsp:cNvPr id="0" name=""/>
        <dsp:cNvSpPr/>
      </dsp:nvSpPr>
      <dsp:spPr>
        <a:xfrm>
          <a:off x="2714141" y="832471"/>
          <a:ext cx="2220143" cy="1409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17967-D2B8-48CE-96D6-A8818A484778}">
      <dsp:nvSpPr>
        <dsp:cNvPr id="0" name=""/>
        <dsp:cNvSpPr/>
      </dsp:nvSpPr>
      <dsp:spPr>
        <a:xfrm>
          <a:off x="2960823" y="1066820"/>
          <a:ext cx="2220143" cy="1409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i="1" kern="1200"/>
            <a:t>Izdvojite države s najmlađim stanovništvom u Europi.</a:t>
          </a:r>
          <a:endParaRPr lang="en-US" sz="2000" kern="1200"/>
        </a:p>
      </dsp:txBody>
      <dsp:txXfrm>
        <a:off x="3002114" y="1108111"/>
        <a:ext cx="2137561" cy="1327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0FE96-DAB1-41B5-8866-E0260DDD67A6}">
      <dsp:nvSpPr>
        <dsp:cNvPr id="0" name=""/>
        <dsp:cNvSpPr/>
      </dsp:nvSpPr>
      <dsp:spPr>
        <a:xfrm>
          <a:off x="1640240" y="1943092"/>
          <a:ext cx="424773" cy="1618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386" y="0"/>
              </a:lnTo>
              <a:lnTo>
                <a:pt x="212386" y="1618800"/>
              </a:lnTo>
              <a:lnTo>
                <a:pt x="424773" y="161880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1810786" y="2710652"/>
        <a:ext cx="83680" cy="83680"/>
      </dsp:txXfrm>
    </dsp:sp>
    <dsp:sp modelId="{F76B15FD-61DD-462A-9086-81024AA7F8AA}">
      <dsp:nvSpPr>
        <dsp:cNvPr id="0" name=""/>
        <dsp:cNvSpPr/>
      </dsp:nvSpPr>
      <dsp:spPr>
        <a:xfrm>
          <a:off x="1640240" y="1943092"/>
          <a:ext cx="424773" cy="809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386" y="0"/>
              </a:lnTo>
              <a:lnTo>
                <a:pt x="212386" y="809400"/>
              </a:lnTo>
              <a:lnTo>
                <a:pt x="424773" y="80940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1829774" y="2324940"/>
        <a:ext cx="45704" cy="45704"/>
      </dsp:txXfrm>
    </dsp:sp>
    <dsp:sp modelId="{875F7227-6E85-43E4-B370-CEC7796DF581}">
      <dsp:nvSpPr>
        <dsp:cNvPr id="0" name=""/>
        <dsp:cNvSpPr/>
      </dsp:nvSpPr>
      <dsp:spPr>
        <a:xfrm>
          <a:off x="1640240" y="986219"/>
          <a:ext cx="378048" cy="956873"/>
        </a:xfrm>
        <a:custGeom>
          <a:avLst/>
          <a:gdLst/>
          <a:ahLst/>
          <a:cxnLst/>
          <a:rect l="0" t="0" r="0" b="0"/>
          <a:pathLst>
            <a:path>
              <a:moveTo>
                <a:pt x="0" y="956873"/>
              </a:moveTo>
              <a:lnTo>
                <a:pt x="189024" y="956873"/>
              </a:lnTo>
              <a:lnTo>
                <a:pt x="189024" y="0"/>
              </a:lnTo>
              <a:lnTo>
                <a:pt x="378048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1803543" y="1438934"/>
        <a:ext cx="51442" cy="51442"/>
      </dsp:txXfrm>
    </dsp:sp>
    <dsp:sp modelId="{409B8831-B13A-4D65-8589-FEE43BC649E2}">
      <dsp:nvSpPr>
        <dsp:cNvPr id="0" name=""/>
        <dsp:cNvSpPr/>
      </dsp:nvSpPr>
      <dsp:spPr>
        <a:xfrm>
          <a:off x="1640240" y="1836614"/>
          <a:ext cx="401410" cy="106478"/>
        </a:xfrm>
        <a:custGeom>
          <a:avLst/>
          <a:gdLst/>
          <a:ahLst/>
          <a:cxnLst/>
          <a:rect l="0" t="0" r="0" b="0"/>
          <a:pathLst>
            <a:path>
              <a:moveTo>
                <a:pt x="0" y="106478"/>
              </a:moveTo>
              <a:lnTo>
                <a:pt x="200705" y="106478"/>
              </a:lnTo>
              <a:lnTo>
                <a:pt x="200705" y="0"/>
              </a:lnTo>
              <a:lnTo>
                <a:pt x="40141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1830563" y="1879471"/>
        <a:ext cx="20764" cy="20764"/>
      </dsp:txXfrm>
    </dsp:sp>
    <dsp:sp modelId="{569B4796-D02C-48E0-B4CB-12099BEFAC25}">
      <dsp:nvSpPr>
        <dsp:cNvPr id="0" name=""/>
        <dsp:cNvSpPr/>
      </dsp:nvSpPr>
      <dsp:spPr>
        <a:xfrm>
          <a:off x="1640240" y="323760"/>
          <a:ext cx="362501" cy="1619332"/>
        </a:xfrm>
        <a:custGeom>
          <a:avLst/>
          <a:gdLst/>
          <a:ahLst/>
          <a:cxnLst/>
          <a:rect l="0" t="0" r="0" b="0"/>
          <a:pathLst>
            <a:path>
              <a:moveTo>
                <a:pt x="0" y="1619332"/>
              </a:moveTo>
              <a:lnTo>
                <a:pt x="181250" y="1619332"/>
              </a:lnTo>
              <a:lnTo>
                <a:pt x="181250" y="0"/>
              </a:lnTo>
              <a:lnTo>
                <a:pt x="36250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1780005" y="1091941"/>
        <a:ext cx="82970" cy="82970"/>
      </dsp:txXfrm>
    </dsp:sp>
    <dsp:sp modelId="{AE0B1FAD-9036-4C84-8FD6-D76D19898706}">
      <dsp:nvSpPr>
        <dsp:cNvPr id="0" name=""/>
        <dsp:cNvSpPr/>
      </dsp:nvSpPr>
      <dsp:spPr>
        <a:xfrm rot="16200000">
          <a:off x="-387521" y="1619332"/>
          <a:ext cx="3408002" cy="647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Indoeuropska porodica</a:t>
          </a:r>
        </a:p>
      </dsp:txBody>
      <dsp:txXfrm>
        <a:off x="-387521" y="1619332"/>
        <a:ext cx="3408002" cy="647520"/>
      </dsp:txXfrm>
    </dsp:sp>
    <dsp:sp modelId="{4B88E4D0-230A-4420-B249-2007A3A81303}">
      <dsp:nvSpPr>
        <dsp:cNvPr id="0" name=""/>
        <dsp:cNvSpPr/>
      </dsp:nvSpPr>
      <dsp:spPr>
        <a:xfrm>
          <a:off x="2002741" y="0"/>
          <a:ext cx="2123866" cy="647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germanska skupina</a:t>
          </a:r>
        </a:p>
      </dsp:txBody>
      <dsp:txXfrm>
        <a:off x="2002741" y="0"/>
        <a:ext cx="2123866" cy="647520"/>
      </dsp:txXfrm>
    </dsp:sp>
    <dsp:sp modelId="{7A4FBBBE-7ECE-4464-AC99-58315BF0F970}">
      <dsp:nvSpPr>
        <dsp:cNvPr id="0" name=""/>
        <dsp:cNvSpPr/>
      </dsp:nvSpPr>
      <dsp:spPr>
        <a:xfrm>
          <a:off x="2041650" y="1512854"/>
          <a:ext cx="2123866" cy="647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romanska skupina</a:t>
          </a:r>
        </a:p>
      </dsp:txBody>
      <dsp:txXfrm>
        <a:off x="2041650" y="1512854"/>
        <a:ext cx="2123866" cy="647520"/>
      </dsp:txXfrm>
    </dsp:sp>
    <dsp:sp modelId="{9682C647-8544-41AD-B5F8-3793EB4F415A}">
      <dsp:nvSpPr>
        <dsp:cNvPr id="0" name=""/>
        <dsp:cNvSpPr/>
      </dsp:nvSpPr>
      <dsp:spPr>
        <a:xfrm>
          <a:off x="2018288" y="662459"/>
          <a:ext cx="2123866" cy="647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slavenska skupina</a:t>
          </a:r>
        </a:p>
      </dsp:txBody>
      <dsp:txXfrm>
        <a:off x="2018288" y="662459"/>
        <a:ext cx="2123866" cy="647520"/>
      </dsp:txXfrm>
    </dsp:sp>
    <dsp:sp modelId="{6256E9BE-ECEE-4F2D-A40E-B5FCCD1133DB}">
      <dsp:nvSpPr>
        <dsp:cNvPr id="0" name=""/>
        <dsp:cNvSpPr/>
      </dsp:nvSpPr>
      <dsp:spPr>
        <a:xfrm>
          <a:off x="2065013" y="2428732"/>
          <a:ext cx="2123866" cy="647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keltska skupina</a:t>
          </a:r>
        </a:p>
      </dsp:txBody>
      <dsp:txXfrm>
        <a:off x="2065013" y="2428732"/>
        <a:ext cx="2123866" cy="647520"/>
      </dsp:txXfrm>
    </dsp:sp>
    <dsp:sp modelId="{9D75A87F-B696-4014-BDFA-22542AE1CADB}">
      <dsp:nvSpPr>
        <dsp:cNvPr id="0" name=""/>
        <dsp:cNvSpPr/>
      </dsp:nvSpPr>
      <dsp:spPr>
        <a:xfrm>
          <a:off x="2065013" y="3238133"/>
          <a:ext cx="2123866" cy="647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ostali</a:t>
          </a:r>
        </a:p>
      </dsp:txBody>
      <dsp:txXfrm>
        <a:off x="2065013" y="3238133"/>
        <a:ext cx="2123866" cy="647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13.7.2021.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Stanovništvo – prirodno kretanje stanovništva Europe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25D5852-D58D-4C8E-8173-DC8B77DA720C}"/>
              </a:ext>
            </a:extLst>
          </p:cNvPr>
          <p:cNvSpPr txBox="1"/>
          <p:nvPr/>
        </p:nvSpPr>
        <p:spPr>
          <a:xfrm>
            <a:off x="559293" y="1322773"/>
            <a:ext cx="333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OPĆA OBILJEŽJA EUROPE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B414CB2-6A85-4B9F-9F9F-9C0F8A380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359" y="1499769"/>
            <a:ext cx="5181600" cy="330908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Očekivano trajanje života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123EF5-1FDC-4000-8CD2-7E1D06D9C8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i="1" dirty="0"/>
              <a:t>Izdvojite države kojima je dob očekivanog trajanja života najviša.</a:t>
            </a:r>
          </a:p>
          <a:p>
            <a:pPr marL="0" indent="0">
              <a:buNone/>
            </a:pPr>
            <a:r>
              <a:rPr lang="hr-HR" sz="2400" i="1" dirty="0"/>
              <a:t>Izdvojite države u kojima je doba očekivanog trajanja života najniža</a:t>
            </a:r>
            <a:r>
              <a:rPr lang="hr-HR" dirty="0"/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95134ED-B85B-4AE0-90AB-EBB643C49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52016"/>
            <a:ext cx="4843509" cy="42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8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A385B99C-97E6-48B3-9FE3-EB86B36E89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postotni udio zaposlenih po sektorima</a:t>
            </a:r>
          </a:p>
          <a:p>
            <a:r>
              <a:rPr lang="hr-HR" sz="2400" dirty="0"/>
              <a:t>&gt;70% zaposlenih u tercijarnom sektoru-zapad i sjever Europe</a:t>
            </a:r>
          </a:p>
          <a:p>
            <a:r>
              <a:rPr lang="hr-HR" sz="2400" dirty="0"/>
              <a:t>istok Europe-veći udio zaposlenih u sekundarnom i primarnom sektoru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4A213C-2859-46E4-9117-AB7B5BB3D3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/>
              <a:t>Analizirajte prilog na kraju udžbenika 232.-234.i izdvojite države s najvećim i najmanjim udjelom stanovništva u pojedinim gospodarskim sektorima. </a:t>
            </a:r>
          </a:p>
          <a:p>
            <a:pPr marL="0" indent="0">
              <a:buNone/>
            </a:pPr>
            <a:r>
              <a:rPr lang="hr-HR" sz="2400" i="1" dirty="0"/>
              <a:t>Izradite grafički organizator. 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5090D61F-D9AF-4DF2-921F-D9CE7E70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Gospodarska struktura stanovništva</a:t>
            </a:r>
          </a:p>
        </p:txBody>
      </p:sp>
    </p:spTree>
    <p:extLst>
      <p:ext uri="{BB962C8B-B14F-4D97-AF65-F5344CB8AC3E}">
        <p14:creationId xmlns:p14="http://schemas.microsoft.com/office/powerpoint/2010/main" val="259497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E79FAF9-FA06-4059-B1F6-DF320BF38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625" y="1433772"/>
            <a:ext cx="5181600" cy="3309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Udio visokoobrazovanog stanovništva u dobi od 30 do 34 godine u NUTS 2 regijama europskih država 2018.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NUTS su službene statističke </a:t>
            </a:r>
          </a:p>
          <a:p>
            <a:pPr marL="0" indent="0">
              <a:buNone/>
            </a:pPr>
            <a:r>
              <a:rPr lang="hr-HR" sz="2000" dirty="0"/>
              <a:t>regije EU</a:t>
            </a:r>
          </a:p>
          <a:p>
            <a:r>
              <a:rPr lang="hr-HR" sz="2000" dirty="0"/>
              <a:t>NUTS 1 – 3-7 milijuna stan.</a:t>
            </a:r>
          </a:p>
          <a:p>
            <a:pPr marL="0" indent="0">
              <a:buNone/>
            </a:pPr>
            <a:r>
              <a:rPr lang="hr-HR" sz="2000" dirty="0"/>
              <a:t>NUTS 2 – 150 000-800 000 stan.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20E4BF37-DCD3-4F84-AC63-D72EDFEEF0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47208" y="1953148"/>
            <a:ext cx="5538635" cy="4454296"/>
          </a:xfrm>
        </p:spPr>
      </p:pic>
    </p:spTree>
    <p:extLst>
      <p:ext uri="{BB962C8B-B14F-4D97-AF65-F5344CB8AC3E}">
        <p14:creationId xmlns:p14="http://schemas.microsoft.com/office/powerpoint/2010/main" val="2696272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DFB8089-5C56-498D-905B-15A3590F91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više od 120 jezika</a:t>
            </a:r>
          </a:p>
          <a:p>
            <a:r>
              <a:rPr lang="hr-HR" dirty="0"/>
              <a:t>najzastupljeniji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A976B65A-CBD2-4FE9-AA9B-A7A711B435C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9505710"/>
              </p:ext>
            </p:extLst>
          </p:nvPr>
        </p:nvGraphicFramePr>
        <p:xfrm>
          <a:off x="3429000" y="2502892"/>
          <a:ext cx="5181600" cy="388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slov 3">
            <a:extLst>
              <a:ext uri="{FF2B5EF4-FFF2-40B4-BE49-F238E27FC236}">
                <a16:creationId xmlns:a16="http://schemas.microsoft.com/office/drawing/2014/main" id="{DCA0D4E6-F72E-4707-B981-2D06830E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Etnički, jezični i vjerski mozaik </a:t>
            </a:r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D9B5C840-F170-41C4-B48B-E2A8F8AFC870}"/>
              </a:ext>
            </a:extLst>
          </p:cNvPr>
          <p:cNvCxnSpPr/>
          <p:nvPr/>
        </p:nvCxnSpPr>
        <p:spPr>
          <a:xfrm>
            <a:off x="3429000" y="3826276"/>
            <a:ext cx="7079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92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A7E601D5-B3B7-47D6-8031-C90C9281DE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8897" y="66048"/>
            <a:ext cx="4181577" cy="6323640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36E1EBA-B8FC-4B0B-B80F-BE2CB6A51D32}"/>
              </a:ext>
            </a:extLst>
          </p:cNvPr>
          <p:cNvSpPr txBox="1"/>
          <p:nvPr/>
        </p:nvSpPr>
        <p:spPr>
          <a:xfrm>
            <a:off x="5264458" y="1349406"/>
            <a:ext cx="60456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Proučite kartu jezika. Kojoj jezičnoj skupini pripada hrvatski jezik?</a:t>
            </a:r>
          </a:p>
          <a:p>
            <a:r>
              <a:rPr lang="hr-HR" sz="2400" i="1" dirty="0"/>
              <a:t>Kojoj jezičnoj skupini pripada engleski jezik? Kako zovemo jezike koji se diljem svijeta koriste za međusobno sporazumijevanje? Kojoj porodici pripada mađarski jezik? Koji jezici se nalaze u istoj porodici?</a:t>
            </a:r>
          </a:p>
          <a:p>
            <a:r>
              <a:rPr lang="hr-HR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154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E4C2B78B-9707-4C5D-AAA1-8E44F702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Države s više službenih jezika</a:t>
            </a:r>
          </a:p>
        </p:txBody>
      </p:sp>
      <p:pic>
        <p:nvPicPr>
          <p:cNvPr id="5" name="Picture 4" descr="C:\Users\Svjetlana\Documents\školska knjiga\ppt\7\belgija-gradovi i regije.jpg">
            <a:extLst>
              <a:ext uri="{FF2B5EF4-FFF2-40B4-BE49-F238E27FC236}">
                <a16:creationId xmlns:a16="http://schemas.microsoft.com/office/drawing/2014/main" id="{E8ADF1AA-0C67-4921-912B-817DDC4ED15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81" y="2623461"/>
            <a:ext cx="3862629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83018CE-3DD5-47B9-9207-13F6F3C981A1}"/>
              </a:ext>
            </a:extLst>
          </p:cNvPr>
          <p:cNvSpPr txBox="1"/>
          <p:nvPr/>
        </p:nvSpPr>
        <p:spPr>
          <a:xfrm>
            <a:off x="564444" y="6231467"/>
            <a:ext cx="412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Istražite: Koji su jezici službeni u Belgiji?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3025D3-9D66-4862-B887-14FC77F6A6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23461"/>
            <a:ext cx="51816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61B532B-D002-40EE-9224-3439EF1F48C2}"/>
              </a:ext>
            </a:extLst>
          </p:cNvPr>
          <p:cNvSpPr txBox="1"/>
          <p:nvPr/>
        </p:nvSpPr>
        <p:spPr>
          <a:xfrm>
            <a:off x="6231467" y="6231467"/>
            <a:ext cx="529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Istraži: Koji su službeni jezici u Švicarskoj? Kakav je to retoromanski?</a:t>
            </a:r>
          </a:p>
        </p:txBody>
      </p:sp>
    </p:spTree>
    <p:extLst>
      <p:ext uri="{BB962C8B-B14F-4D97-AF65-F5344CB8AC3E}">
        <p14:creationId xmlns:p14="http://schemas.microsoft.com/office/powerpoint/2010/main" val="37056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EB27F1E-2B9A-4EB7-8470-B55869AAC3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/>
              <a:t>Tko su Baski, Romi i Židovi? Po čemu se razlikuju od ostalih naroda u Europi? 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A9DFFD07-D7AA-43D7-8240-AEA9B28A36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6159" y="5977"/>
            <a:ext cx="2203734" cy="5112664"/>
          </a:xfr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AC570091-2A36-45D0-9D48-CF677865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Istražite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9499ADB-B048-4313-A0D3-B24D61260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893" y="490653"/>
            <a:ext cx="2451443" cy="499597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D481D7E-5756-4BCF-8C6C-540FD0397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176478"/>
            <a:ext cx="5105402" cy="238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F14B941E-76E9-4B9B-92CD-042701B6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Religija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991A6F-9148-4B87-A09E-57331FFFD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hr-HR" sz="2400" dirty="0"/>
              <a:t>Kojoj religiji pripada gotovo 72% Europljana? 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kršćani 72%</a:t>
            </a:r>
          </a:p>
          <a:p>
            <a:r>
              <a:rPr lang="hr-HR" sz="2400" dirty="0"/>
              <a:t>neopredijeljeni 20%</a:t>
            </a:r>
          </a:p>
          <a:p>
            <a:r>
              <a:rPr lang="hr-HR" sz="2400" dirty="0"/>
              <a:t>muslimani 7%</a:t>
            </a:r>
          </a:p>
          <a:p>
            <a:r>
              <a:rPr lang="hr-HR" sz="2400" dirty="0"/>
              <a:t>ostali 1%</a:t>
            </a:r>
          </a:p>
          <a:p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Prikažite podatke kružnim dijagramom.</a:t>
            </a:r>
            <a:endParaRPr lang="en-US" sz="24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B129637C-7756-476C-8194-3A939918BA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6592" y="807593"/>
            <a:ext cx="4957870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06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1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Naslov 2">
            <a:extLst>
              <a:ext uri="{FF2B5EF4-FFF2-40B4-BE49-F238E27FC236}">
                <a16:creationId xmlns:a16="http://schemas.microsoft.com/office/drawing/2014/main" id="{DC98D5CC-A3F4-466C-9CC9-77B7F115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Kretanje broja stanovnika Europe 1650.-2020.g.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97AB34A0-B1CF-41EC-B4AE-396242BF5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 sz="2400" i="1" dirty="0"/>
              <a:t>U kojem trenutku dolazi do smanjenja broja stanovnika? Možete li sada sami zaključiti zašto?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b="1" dirty="0"/>
              <a:t>smanjenje rodnosti </a:t>
            </a:r>
          </a:p>
          <a:p>
            <a:r>
              <a:rPr lang="hr-HR" sz="2400" b="1" dirty="0"/>
              <a:t>porast udjela starog stanovništva</a:t>
            </a:r>
            <a:endParaRPr lang="en-US" sz="2400" b="1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F2B6EE5-34C5-4FAB-9B2A-E1C7157DB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902" y="2492376"/>
            <a:ext cx="3460384" cy="3563372"/>
          </a:xfrm>
          <a:prstGeom prst="rect">
            <a:avLst/>
          </a:prstGeom>
        </p:spPr>
      </p:pic>
      <p:sp>
        <p:nvSpPr>
          <p:cNvPr id="6" name="Lijeva vitičasta zagrada 5">
            <a:extLst>
              <a:ext uri="{FF2B5EF4-FFF2-40B4-BE49-F238E27FC236}">
                <a16:creationId xmlns:a16="http://schemas.microsoft.com/office/drawing/2014/main" id="{B7F41470-9423-46D9-907F-D784DDBFCB8D}"/>
              </a:ext>
            </a:extLst>
          </p:cNvPr>
          <p:cNvSpPr/>
          <p:nvPr/>
        </p:nvSpPr>
        <p:spPr>
          <a:xfrm rot="10800000">
            <a:off x="4265388" y="3710865"/>
            <a:ext cx="545848" cy="1486561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09EE2F9-AB67-4789-B3F5-7D44E9D9F7D2}"/>
              </a:ext>
            </a:extLst>
          </p:cNvPr>
          <p:cNvSpPr txBox="1"/>
          <p:nvPr/>
        </p:nvSpPr>
        <p:spPr>
          <a:xfrm>
            <a:off x="4909223" y="3835153"/>
            <a:ext cx="1429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mali porast ukupnog broja stanovnika</a:t>
            </a:r>
          </a:p>
        </p:txBody>
      </p:sp>
    </p:spTree>
    <p:extLst>
      <p:ext uri="{BB962C8B-B14F-4D97-AF65-F5344CB8AC3E}">
        <p14:creationId xmlns:p14="http://schemas.microsoft.com/office/powerpoint/2010/main" val="200550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2FE017-5FD9-4E77-8F9D-A4C9CF4F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1265664"/>
            <a:ext cx="3932237" cy="1711568"/>
          </a:xfrm>
        </p:spPr>
        <p:txBody>
          <a:bodyPr/>
          <a:lstStyle/>
          <a:p>
            <a:r>
              <a:rPr lang="hr-HR" dirty="0"/>
              <a:t>Ponovimo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DD23F1C-3F59-46A2-B8AA-FF419720A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762" y="1898686"/>
            <a:ext cx="3932237" cy="2051539"/>
          </a:xfrm>
        </p:spPr>
        <p:txBody>
          <a:bodyPr/>
          <a:lstStyle/>
          <a:p>
            <a:r>
              <a:rPr lang="hr-HR" dirty="0"/>
              <a:t>- Riješite radnu bilježnicu str. </a:t>
            </a:r>
            <a:r>
              <a:rPr lang="hr-HR"/>
              <a:t>34-38.</a:t>
            </a:r>
            <a:endParaRPr lang="hr-HR" dirty="0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5854EA2C-7475-486D-B0FF-3A4F8F9ED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804458"/>
              </p:ext>
            </p:extLst>
          </p:nvPr>
        </p:nvGraphicFramePr>
        <p:xfrm>
          <a:off x="3590033" y="1128932"/>
          <a:ext cx="907593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239">
                  <a:extLst>
                    <a:ext uri="{9D8B030D-6E8A-4147-A177-3AD203B41FA5}">
                      <a16:colId xmlns:a16="http://schemas.microsoft.com/office/drawing/2014/main" val="4128142763"/>
                    </a:ext>
                  </a:extLst>
                </a:gridCol>
                <a:gridCol w="2320233">
                  <a:extLst>
                    <a:ext uri="{9D8B030D-6E8A-4147-A177-3AD203B41FA5}">
                      <a16:colId xmlns:a16="http://schemas.microsoft.com/office/drawing/2014/main" val="3723012631"/>
                    </a:ext>
                  </a:extLst>
                </a:gridCol>
                <a:gridCol w="2320233">
                  <a:extLst>
                    <a:ext uri="{9D8B030D-6E8A-4147-A177-3AD203B41FA5}">
                      <a16:colId xmlns:a16="http://schemas.microsoft.com/office/drawing/2014/main" val="1159436829"/>
                    </a:ext>
                  </a:extLst>
                </a:gridCol>
                <a:gridCol w="2320233">
                  <a:extLst>
                    <a:ext uri="{9D8B030D-6E8A-4147-A177-3AD203B41FA5}">
                      <a16:colId xmlns:a16="http://schemas.microsoft.com/office/drawing/2014/main" val="3661449286"/>
                    </a:ext>
                  </a:extLst>
                </a:gridCol>
              </a:tblGrid>
              <a:tr h="299788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08354"/>
                  </a:ext>
                </a:extLst>
              </a:tr>
              <a:tr h="366320">
                <a:tc>
                  <a:txBody>
                    <a:bodyPr/>
                    <a:lstStyle/>
                    <a:p>
                      <a:r>
                        <a:rPr lang="hr-HR" dirty="0"/>
                        <a:t>Objasniti promjenu broja stanovnika Europe od 17.st.do današnjice s pomoću linijskog dijagrama.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24332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r>
                        <a:rPr lang="hr-HR" dirty="0"/>
                        <a:t>Analizirati dijagrame i obrazložiti strukture europskog stanovništva.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97868"/>
                  </a:ext>
                </a:extLst>
              </a:tr>
              <a:tr h="1199152">
                <a:tc>
                  <a:txBody>
                    <a:bodyPr/>
                    <a:lstStyle/>
                    <a:p>
                      <a:r>
                        <a:rPr lang="hr-HR" dirty="0"/>
                        <a:t>Objasniti opće kretanje stanovništva Europe prema njegovim sastavnicama.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441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0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7125C2A-36D3-4824-8904-577C619D7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75000"/>
                  </a:schemeClr>
                </a:solidFill>
              </a:rPr>
              <a:t>Učenik</a:t>
            </a:r>
            <a:r>
              <a:rPr lang="hr-HR" dirty="0"/>
              <a:t> će objasniti promjenu broja stanovnika Europe od 17.st.do današnjice s pomoću linijskog dijagrama.</a:t>
            </a:r>
          </a:p>
          <a:p>
            <a:r>
              <a:rPr lang="hr-HR" dirty="0">
                <a:solidFill>
                  <a:schemeClr val="bg1">
                    <a:lumMod val="75000"/>
                  </a:schemeClr>
                </a:solidFill>
              </a:rPr>
              <a:t>Učenik</a:t>
            </a:r>
            <a:r>
              <a:rPr lang="hr-HR" dirty="0"/>
              <a:t> će analizom dijagrama obrazložiti strukture europskog stanovništva.</a:t>
            </a:r>
          </a:p>
          <a:p>
            <a:r>
              <a:rPr lang="hr-HR" dirty="0">
                <a:solidFill>
                  <a:schemeClr val="bg1">
                    <a:lumMod val="75000"/>
                  </a:schemeClr>
                </a:solidFill>
              </a:rPr>
              <a:t>Učenik </a:t>
            </a:r>
            <a:r>
              <a:rPr lang="hr-HR" dirty="0"/>
              <a:t>će</a:t>
            </a:r>
            <a:r>
              <a:rPr lang="hr-HR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hr-HR" dirty="0"/>
              <a:t>objasniti opće kretanje stanovništva Europe prema njegovim sastavnicama.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67F7A00-7A70-4E6E-8D6A-1DEB69CE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</a:t>
            </a:r>
          </a:p>
        </p:txBody>
      </p:sp>
    </p:spTree>
    <p:extLst>
      <p:ext uri="{BB962C8B-B14F-4D97-AF65-F5344CB8AC3E}">
        <p14:creationId xmlns:p14="http://schemas.microsoft.com/office/powerpoint/2010/main" val="540173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9A523B7-2CE9-4443-B160-2DFB6155D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Koliko stanovnika ima Europa?</a:t>
            </a:r>
          </a:p>
          <a:p>
            <a:r>
              <a:rPr lang="hr-HR" dirty="0"/>
              <a:t>Što je prirodno kretanje stanovništva? Kako se izračunava?</a:t>
            </a:r>
          </a:p>
          <a:p>
            <a:r>
              <a:rPr lang="hr-HR" dirty="0"/>
              <a:t>Što je prirodni porast, a što prirodni pad?</a:t>
            </a:r>
          </a:p>
          <a:p>
            <a:r>
              <a:rPr lang="hr-HR" dirty="0"/>
              <a:t>Što utječe na smanjenje broja rođenih i koje su posljedice toga?</a:t>
            </a:r>
          </a:p>
          <a:p>
            <a:r>
              <a:rPr lang="hr-HR" dirty="0"/>
              <a:t>S obzirom na ono što ste učili u 6.razredu, zaključite: je li Europa kontinent starog ili mladog stanovništva?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E01BFE2-F1C9-4448-BC6A-C26CC05F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</a:t>
            </a:r>
          </a:p>
        </p:txBody>
      </p:sp>
    </p:spTree>
    <p:extLst>
      <p:ext uri="{BB962C8B-B14F-4D97-AF65-F5344CB8AC3E}">
        <p14:creationId xmlns:p14="http://schemas.microsoft.com/office/powerpoint/2010/main" val="157502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37586E6-462C-46DD-BDC8-BEEC8FDC6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336" y="1751120"/>
            <a:ext cx="7132563" cy="4455560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34D208B-A1E7-4363-8693-C6F3B22897CF}"/>
              </a:ext>
            </a:extLst>
          </p:cNvPr>
          <p:cNvSpPr txBox="1"/>
          <p:nvPr/>
        </p:nvSpPr>
        <p:spPr>
          <a:xfrm>
            <a:off x="8469297" y="1660124"/>
            <a:ext cx="28497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Na grafikonu je prikazano kretanje broja stanovnika po kontinentima od 1950.-2018.</a:t>
            </a:r>
          </a:p>
          <a:p>
            <a:r>
              <a:rPr lang="hr-HR" i="1" dirty="0"/>
              <a:t>ZAKLJUČITE: Koji kontinent ima manje stanovnika od Europe? Je li kretanje broja stanovnika Europe u stalnom porastu?</a:t>
            </a:r>
          </a:p>
          <a:p>
            <a:r>
              <a:rPr lang="hr-HR" i="1" dirty="0"/>
              <a:t>Na kojem je mjestu Europa prema broju stanovnika?</a:t>
            </a:r>
          </a:p>
        </p:txBody>
      </p:sp>
    </p:spTree>
    <p:extLst>
      <p:ext uri="{BB962C8B-B14F-4D97-AF65-F5344CB8AC3E}">
        <p14:creationId xmlns:p14="http://schemas.microsoft.com/office/powerpoint/2010/main" val="117263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C6CCECF-18B8-481F-BB27-E37597C0E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rodnost i smrtnost (odnos broja rođenih i umrlih je prirodna promjena)</a:t>
            </a:r>
          </a:p>
          <a:p>
            <a:r>
              <a:rPr lang="hr-HR" dirty="0"/>
              <a:t>prirodni porast= r&gt;s</a:t>
            </a:r>
          </a:p>
          <a:p>
            <a:r>
              <a:rPr lang="hr-HR" dirty="0"/>
              <a:t>prirodni pad=s&gt;r</a:t>
            </a:r>
          </a:p>
          <a:p>
            <a:r>
              <a:rPr lang="hr-HR" dirty="0"/>
              <a:t>demografska tranzicija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728A3B4-D7B0-4422-B8B8-E48BB146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Prirodno kretanje stanovništva</a:t>
            </a:r>
          </a:p>
        </p:txBody>
      </p:sp>
    </p:spTree>
    <p:extLst>
      <p:ext uri="{BB962C8B-B14F-4D97-AF65-F5344CB8AC3E}">
        <p14:creationId xmlns:p14="http://schemas.microsoft.com/office/powerpoint/2010/main" val="338134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6B55C03-4CBD-4849-A61D-4977F5F0D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952" y="1171853"/>
            <a:ext cx="7761583" cy="4251471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A7ABD30-3471-43FE-9F41-101BB07CAA20}"/>
              </a:ext>
            </a:extLst>
          </p:cNvPr>
          <p:cNvSpPr txBox="1"/>
          <p:nvPr/>
        </p:nvSpPr>
        <p:spPr>
          <a:xfrm>
            <a:off x="8433786" y="1775534"/>
            <a:ext cx="29473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Analizirajte tablice na kraju udžbenika str.232-234 i odgovorite na pitanja:</a:t>
            </a:r>
          </a:p>
          <a:p>
            <a:endParaRPr lang="hr-HR" sz="2000" i="1" dirty="0"/>
          </a:p>
          <a:p>
            <a:pPr marL="342900" indent="-342900">
              <a:buAutoNum type="arabicPeriod"/>
            </a:pPr>
            <a:r>
              <a:rPr lang="hr-HR" sz="2000" i="1" dirty="0"/>
              <a:t>Koje tri države imaju najviše, a koje tri najniže stope rodnosti?</a:t>
            </a:r>
          </a:p>
          <a:p>
            <a:pPr marL="342900" indent="-342900">
              <a:buAutoNum type="arabicPeriod"/>
            </a:pPr>
            <a:r>
              <a:rPr lang="hr-HR" sz="2000" i="1" dirty="0"/>
              <a:t>U kojim se regijama nalaze te države? </a:t>
            </a:r>
          </a:p>
          <a:p>
            <a:pPr marL="342900" indent="-342900">
              <a:buAutoNum type="arabicPeriod"/>
            </a:pPr>
            <a:r>
              <a:rPr lang="hr-HR" sz="2000" i="1" dirty="0"/>
              <a:t>Koje tri države imaju najniže, a koje tri najviše stope smrtnosti?</a:t>
            </a:r>
          </a:p>
          <a:p>
            <a:pPr marL="342900" indent="-342900">
              <a:buAutoNum type="arabicPeriod"/>
            </a:pPr>
            <a:r>
              <a:rPr lang="hr-HR" sz="2000" i="1" dirty="0"/>
              <a:t>U kojim se regijama nalaze?</a:t>
            </a:r>
          </a:p>
        </p:txBody>
      </p:sp>
    </p:spTree>
    <p:extLst>
      <p:ext uri="{BB962C8B-B14F-4D97-AF65-F5344CB8AC3E}">
        <p14:creationId xmlns:p14="http://schemas.microsoft.com/office/powerpoint/2010/main" val="129704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CC0555F9-700A-4372-9E08-C9B26CE20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skup mjera kojima država utječe na demografsku sliku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sz="2000" i="1" dirty="0"/>
              <a:t>U udžbeniku str.46-47 proučite primjere populacijskih politika nekih europskih država. Usporedi populacijske politike zemalja i napiši kratko izvješće (do 10 rečenica). U izvješću prikaži: Koje olakšice države daju roditeljima? Jesu li mjere uspješne? Koja politika ti se najviše sviđa? Možemo li neku primijeniti i na našu državu? Istraži i kakvu populacijsku politiku provodi Hrvatska.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F012893-9AD3-4255-8D4B-F182202D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Populacijska politika</a:t>
            </a:r>
          </a:p>
        </p:txBody>
      </p:sp>
    </p:spTree>
    <p:extLst>
      <p:ext uri="{BB962C8B-B14F-4D97-AF65-F5344CB8AC3E}">
        <p14:creationId xmlns:p14="http://schemas.microsoft.com/office/powerpoint/2010/main" val="19421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Naslov 3">
            <a:extLst>
              <a:ext uri="{FF2B5EF4-FFF2-40B4-BE49-F238E27FC236}">
                <a16:creationId xmlns:a16="http://schemas.microsoft.com/office/drawing/2014/main" id="{8A408697-A5AD-46BB-8089-A827B299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Biološki sastav stanovništva</a:t>
            </a:r>
          </a:p>
        </p:txBody>
      </p:sp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00242EB-93A8-4F0E-844C-0BF9038BD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na biološki sastav utječe prirodno kretanje, ratovi, migracije, populacijska politika, stanje u gospodarstvu i način života</a:t>
            </a:r>
          </a:p>
          <a:p>
            <a:pPr marL="0"/>
            <a:endParaRPr lang="en-US" sz="240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641B9139-B72C-4619-AAB7-C90F8F8204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05073" y="876773"/>
            <a:ext cx="3695484" cy="545627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AED2EFE-9166-41BF-B618-0E579E0E41B3}"/>
              </a:ext>
            </a:extLst>
          </p:cNvPr>
          <p:cNvSpPr txBox="1"/>
          <p:nvPr/>
        </p:nvSpPr>
        <p:spPr>
          <a:xfrm>
            <a:off x="1119322" y="5051502"/>
            <a:ext cx="6195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Analizirajte dobno-spolnu strukturu Europe. Ima li više žena ili muškaraca? Koja dobna skupina prevladava?</a:t>
            </a:r>
          </a:p>
        </p:txBody>
      </p:sp>
    </p:spTree>
    <p:extLst>
      <p:ext uri="{BB962C8B-B14F-4D97-AF65-F5344CB8AC3E}">
        <p14:creationId xmlns:p14="http://schemas.microsoft.com/office/powerpoint/2010/main" val="204480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AABAF52B-B1E4-43CA-8A68-9CB28952B3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3177" y="1677880"/>
            <a:ext cx="6405513" cy="4800585"/>
          </a:xfrm>
        </p:spPr>
      </p:pic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id="{59443640-E9D7-44CD-BBC0-5A781EC1956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010400" y="2938562"/>
          <a:ext cx="5181600" cy="330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6B335D73-4387-4F59-AC48-C484C4E64D01}"/>
              </a:ext>
            </a:extLst>
          </p:cNvPr>
          <p:cNvSpPr txBox="1"/>
          <p:nvPr/>
        </p:nvSpPr>
        <p:spPr>
          <a:xfrm>
            <a:off x="417250" y="1287262"/>
            <a:ext cx="898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Udio starog stanovništva u ukupnom stanovništvu Europe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76D844D-9ABD-4F7F-8B86-AD4E4F454C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5377" y="151935"/>
            <a:ext cx="30384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37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726</Words>
  <Application>Microsoft Office PowerPoint</Application>
  <PresentationFormat>Široki zaslon</PresentationFormat>
  <Paragraphs>94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Calibri Light</vt:lpstr>
      <vt:lpstr>Calibri</vt:lpstr>
      <vt:lpstr>Arial</vt:lpstr>
      <vt:lpstr>Office Theme</vt:lpstr>
      <vt:lpstr>Stanovništvo – prirodno kretanje stanovništva Europe </vt:lpstr>
      <vt:lpstr>ISHODI</vt:lpstr>
      <vt:lpstr>Ponovimo</vt:lpstr>
      <vt:lpstr>PowerPoint prezentacija</vt:lpstr>
      <vt:lpstr>Prirodno kretanje stanovništva</vt:lpstr>
      <vt:lpstr>PowerPoint prezentacija</vt:lpstr>
      <vt:lpstr>Populacijska politika</vt:lpstr>
      <vt:lpstr>Biološki sastav stanovništva</vt:lpstr>
      <vt:lpstr>PowerPoint prezentacija</vt:lpstr>
      <vt:lpstr>PowerPoint prezentacija</vt:lpstr>
      <vt:lpstr>Gospodarska struktura stanovništva</vt:lpstr>
      <vt:lpstr>PowerPoint prezentacija</vt:lpstr>
      <vt:lpstr>Etnički, jezični i vjerski mozaik </vt:lpstr>
      <vt:lpstr>PowerPoint prezentacija</vt:lpstr>
      <vt:lpstr>Države s više službenih jezika</vt:lpstr>
      <vt:lpstr>Istražite </vt:lpstr>
      <vt:lpstr>Religija </vt:lpstr>
      <vt:lpstr>Kretanje broja stanovnika Europe 1650.-2020.g.</vt:lpstr>
      <vt:lpstr>Ponovimo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83</cp:revision>
  <dcterms:created xsi:type="dcterms:W3CDTF">2021-01-04T08:54:24Z</dcterms:created>
  <dcterms:modified xsi:type="dcterms:W3CDTF">2021-07-13T07:53:26Z</dcterms:modified>
</cp:coreProperties>
</file>